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7" r:id="rId4"/>
    <p:sldId id="264" r:id="rId5"/>
    <p:sldId id="265" r:id="rId6"/>
    <p:sldId id="266" r:id="rId7"/>
    <p:sldId id="268" r:id="rId8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3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865"/>
  </p:normalViewPr>
  <p:slideViewPr>
    <p:cSldViewPr snapToGrid="0" snapToObjects="1">
      <p:cViewPr>
        <p:scale>
          <a:sx n="120" d="100"/>
          <a:sy n="120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05821-35F4-664A-BE0A-36B606CEC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C990A-D120-874B-869D-CFC9142F37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F167F-CCC8-D14E-9E56-7F9CF5A3C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8A366-9273-3D48-9686-65310B124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2A0E4-0010-E64C-8208-CE75322C0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33218C-8009-2049-B631-D205DAEECC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9380" r="229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03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9ED4-003B-9843-A921-CBE05D741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C71EE-AD81-B744-A1D1-892957255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6B30F-D653-424D-9C4A-267B177C3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4EC22-1F42-AB47-AA03-5EAF2635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9BCB8-DB8E-F841-8DCF-13F8CF1A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13909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96BE04-57B7-A44C-8FC9-6DC8239F3B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DADB3-2230-ED46-943D-2E0647D5C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082E3-3BBC-DC4C-BA70-C6EAD992B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4F7A4-5536-9E49-A688-1019E3B43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D37F6-32B8-FA49-910B-D965370E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729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FAF3F-9017-194C-BB41-45EF7C16F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417B0-211C-3C48-A039-318B78705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8B343-F291-C944-98B2-1AB32AC09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EF896-3D61-D645-A725-F5CB162D0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0FA25-2DF3-9C43-8EB5-CB5E1D8D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1512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F73FE-C7E8-BE46-B425-87B3096D8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F0DB5-8443-5048-8A8D-07040FFE5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82036-30FF-C14E-9750-5E8F68FD4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B5F52-CD17-8244-B0E3-726371414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0CD00-93EC-5748-9BCC-8D6580DC4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3005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250E7-4087-5840-B45E-B45CA898F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92118-0B42-F046-8C3B-80AF80080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BE31C-AD3F-6D43-97F0-D48D44C1A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C5F74-AD6E-E54F-BDCA-0E74BB08F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834EC-1EAA-9747-9046-337F13DAE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49EDF-CC01-A349-8B0D-5E04A96FB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3928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6C439-3EAD-2541-8127-BA42E4FF8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BF6F1-F894-B34C-9383-EBD511425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844F63-88A0-2B4A-A521-318729A885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FDF6BD-3EE5-774A-B085-2368AF7616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BF3BC1-5243-DE49-BF81-F362A91C5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BFD2D-0AEF-444F-94B3-AC4244DF9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9C67D4-C528-0A47-AED8-61FACB38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31B15B-4BFD-D840-B897-F8600B276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1227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F8C2F-C481-1042-B700-81359DC5B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96DB7-F90F-0048-9C26-A11D7641C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4B12FC-296F-F04C-A8C7-894A89D99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DAA3FD-2661-0F44-A182-28E75746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85441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CD6A15-FE24-0349-A175-F31F580A0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00C140-CA1C-B14B-89A5-C59EAA27A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B53AD-3D4B-B845-8952-3A2748D5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39273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D21F-45A3-3741-86F9-8C1F98B5C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25CE2-C230-D94F-B755-25F4E857A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2832B-FA75-E04E-A04C-474EA7DF4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80683-2B59-D34B-B656-3B3B6A8C0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1A743-E9C2-DA40-9A59-B97FAD885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9FCB9-9405-2742-A1ED-4AB033417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46823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DA031-CA56-BC40-A745-1BE83A7CE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uk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E947D-161F-F249-B064-BB7EC0603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BE07DB-E949-9240-B8ED-AD4D595B9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6E70A-6E62-204C-AA02-1E9EFBC5E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BF2EC-1744-3F46-82E8-50CCE0B66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4ECDD-6DA2-554A-9E8F-A4D3A86FD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79884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6709B1F-2989-D443-BC6D-A062541DDA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2228" r="3012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32CC0C3-FF49-BC49-9111-29CAF2D3E27B}"/>
              </a:ext>
            </a:extLst>
          </p:cNvPr>
          <p:cNvSpPr/>
          <p:nvPr userDrawn="1"/>
        </p:nvSpPr>
        <p:spPr>
          <a:xfrm>
            <a:off x="1213104" y="4773168"/>
            <a:ext cx="9418320" cy="2084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0301D-CEA0-0C49-97FB-36F6BEABA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7B326-3242-9E40-A077-FAEEB0A3B4D3}" type="datetimeFigureOut">
              <a:rPr lang="uk-UA" smtClean="0"/>
              <a:t>01.04.2024</a:t>
            </a:fld>
            <a:endParaRPr lang="uk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8193E-D0C5-1E45-8058-A9B101B131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2DF1C-F4F5-D541-8FD9-D7E0AE321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69D71-BD86-AA4B-8D8A-43503DE87680}" type="slidenum">
              <a:rPr lang="uk-UA" smtClean="0"/>
              <a:t>‹#›</a:t>
            </a:fld>
            <a:endParaRPr lang="uk-U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F7B95E-4FAA-AB44-A95E-D6F5D4D36DD3}"/>
              </a:ext>
            </a:extLst>
          </p:cNvPr>
          <p:cNvSpPr/>
          <p:nvPr userDrawn="1"/>
        </p:nvSpPr>
        <p:spPr>
          <a:xfrm>
            <a:off x="0" y="0"/>
            <a:ext cx="9418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A9DD1C-6FEC-C24E-A774-219C9E04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5397"/>
            <a:ext cx="10515600" cy="933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uk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8120E-55DD-D847-AC3E-EDBF1E4D1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016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366AC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57F81-200C-8A48-BB2C-87B1A800B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64" y="1425006"/>
            <a:ext cx="3609893" cy="1746925"/>
          </a:xfrm>
        </p:spPr>
        <p:txBody>
          <a:bodyPr>
            <a:noAutofit/>
          </a:bodyPr>
          <a:lstStyle/>
          <a:p>
            <a:pPr algn="l"/>
            <a:r>
              <a:rPr lang="ru-RU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Руководство по фирменному стилю компетенции «Командная работа на производстве»</a:t>
            </a:r>
            <a:endParaRPr lang="uk-UA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789EC6-7916-F442-A569-150ECE249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91" y="3576345"/>
            <a:ext cx="5685905" cy="1928829"/>
          </a:xfrm>
        </p:spPr>
        <p:txBody>
          <a:bodyPr>
            <a:noAutofit/>
          </a:bodyPr>
          <a:lstStyle/>
          <a:p>
            <a:pPr algn="l"/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Базовые элементы</a:t>
            </a:r>
            <a:r>
              <a:rPr lang="en-US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l"/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 студент группы 13ИСПдо1</a:t>
            </a:r>
            <a:r>
              <a:rPr lang="en-US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Резниченко Алексей Алексеевич</a:t>
            </a:r>
          </a:p>
          <a:p>
            <a:pPr algn="l"/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Контактные</a:t>
            </a:r>
            <a:r>
              <a:rPr lang="en-US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данные</a:t>
            </a:r>
            <a:r>
              <a:rPr lang="en-US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1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Sin_clovvn</a:t>
            </a:r>
            <a:endParaRPr lang="uk-UA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644" y="-1130531"/>
            <a:ext cx="12192000" cy="6858000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87464" y="5182092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Командная работа на производстве — это компетенция, которая подразумевает создание концепции, разработку и реализацию производственного проекта в составе продуктивной и оперативной команды специалистов.</a:t>
            </a:r>
          </a:p>
        </p:txBody>
      </p:sp>
    </p:spTree>
    <p:extLst>
      <p:ext uri="{BB962C8B-B14F-4D97-AF65-F5344CB8AC3E}">
        <p14:creationId xmlns:p14="http://schemas.microsoft.com/office/powerpoint/2010/main" val="13993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3899" y="1256546"/>
            <a:ext cx="493655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 логотипа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Рисунок с коллективным обществом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(отображающий компанию где основным регулирующим фактором всех процессов выступают люди)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Задний фон и обводка эллипса в градиенте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Маскот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(загнутая стрелочка отображающая повторение действий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упорство коллектива).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Название бренда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Эллипс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размером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715х715 (является симметричным).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582" y="275959"/>
            <a:ext cx="2668905" cy="3115980"/>
          </a:xfrm>
          <a:prstGeom prst="rect">
            <a:avLst/>
          </a:prstGeom>
        </p:spPr>
      </p:pic>
      <p:cxnSp>
        <p:nvCxnSpPr>
          <p:cNvPr id="8" name="Прямая соединительная линия 7"/>
          <p:cNvCxnSpPr/>
          <p:nvPr/>
        </p:nvCxnSpPr>
        <p:spPr>
          <a:xfrm flipH="1" flipV="1">
            <a:off x="7374765" y="698269"/>
            <a:ext cx="1378538" cy="88946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40633" y="498764"/>
            <a:ext cx="234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 flipH="1">
            <a:off x="7257699" y="2257425"/>
            <a:ext cx="431357" cy="837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19657" y="3095225"/>
            <a:ext cx="34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Прямая соединительная линия 15"/>
          <p:cNvCxnSpPr/>
          <p:nvPr/>
        </p:nvCxnSpPr>
        <p:spPr>
          <a:xfrm flipH="1">
            <a:off x="8283633" y="2876204"/>
            <a:ext cx="270163" cy="93804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>
            <a:off x="7550295" y="2385753"/>
            <a:ext cx="868419" cy="13300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 flipV="1">
            <a:off x="7612856" y="2208025"/>
            <a:ext cx="451178" cy="1929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351526" y="3628490"/>
            <a:ext cx="261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079967" y="3826296"/>
            <a:ext cx="23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23899" y="275959"/>
            <a:ext cx="4936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u-RU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мысл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логотипа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09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007" y="1435692"/>
            <a:ext cx="8290560" cy="467914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4335" y="457200"/>
            <a:ext cx="5593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логотипа</a:t>
            </a:r>
            <a:endParaRPr lang="ru-RU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07996" y="5373455"/>
            <a:ext cx="1088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/>
              <a:t>М</a:t>
            </a:r>
            <a:r>
              <a:rPr lang="ru-RU" dirty="0" err="1" smtClean="0"/>
              <a:t>аскот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3854477" y="5376888"/>
            <a:ext cx="1845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Эмблемный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6873331" y="5373455"/>
            <a:ext cx="2344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Комбинированный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9236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5397"/>
            <a:ext cx="3476625" cy="697103"/>
          </a:xfrm>
        </p:spPr>
        <p:txBody>
          <a:bodyPr>
            <a:normAutofit/>
          </a:bodyPr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Цветовая палитра</a:t>
            </a:r>
            <a:endParaRPr lang="en-UA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1026" name="Picture 2" descr="#ffe062 color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0" y="1318260"/>
            <a:ext cx="1428750" cy="2659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8212" y="4332569"/>
            <a:ext cx="12922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Триада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#ffe062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AutoShape 8" descr="#a3e4ff Paint Chi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025" y="1318260"/>
            <a:ext cx="1428750" cy="265938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59418" y="4287429"/>
            <a:ext cx="12059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Метель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#a3e4f1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150" y="1318260"/>
            <a:ext cx="1422646" cy="265938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591554" y="4289786"/>
            <a:ext cx="1529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Небесный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#91c5ff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6646" y="1318260"/>
            <a:ext cx="1422646" cy="26593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17180" y="4284797"/>
            <a:ext cx="16535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Лазурный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#3660ff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37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Шрифты</a:t>
            </a:r>
            <a:endParaRPr lang="en-UA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93613" y="1648875"/>
            <a:ext cx="1374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Bauhaus 93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21961" y="1648875"/>
            <a:ext cx="181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Bauhaus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93 Italic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13716" y="1644134"/>
            <a:ext cx="1970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Bauhaus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93 Bold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1799494" y="2427315"/>
            <a:ext cx="0" cy="881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/>
          <p:cNvCxnSpPr/>
          <p:nvPr/>
        </p:nvCxnSpPr>
        <p:spPr>
          <a:xfrm>
            <a:off x="8994798" y="2427315"/>
            <a:ext cx="0" cy="881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5460155" y="2427315"/>
            <a:ext cx="0" cy="88114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6649" y="3687307"/>
            <a:ext cx="3048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Bauhaus 93" panose="04030905020B02020C02" pitchFamily="82" charset="0"/>
              </a:rPr>
              <a:t>Aa Bb Cc </a:t>
            </a:r>
            <a:r>
              <a:rPr lang="en-US" sz="2800" dirty="0" err="1" smtClean="0">
                <a:latin typeface="Bauhaus 93" panose="04030905020B02020C02" pitchFamily="82" charset="0"/>
              </a:rPr>
              <a:t>Dd</a:t>
            </a:r>
            <a:r>
              <a:rPr lang="en-US" sz="2800" dirty="0" smtClean="0">
                <a:latin typeface="Bauhaus 93" panose="04030905020B02020C02" pitchFamily="82" charset="0"/>
              </a:rPr>
              <a:t> </a:t>
            </a:r>
            <a:r>
              <a:rPr lang="en-US" sz="2800" dirty="0" err="1" smtClean="0">
                <a:latin typeface="Bauhaus 93" panose="04030905020B02020C02" pitchFamily="82" charset="0"/>
              </a:rPr>
              <a:t>Ee</a:t>
            </a:r>
            <a:r>
              <a:rPr lang="en-US" sz="2800" dirty="0" smtClean="0">
                <a:latin typeface="Bauhaus 93" panose="04030905020B02020C02" pitchFamily="82" charset="0"/>
              </a:rPr>
              <a:t> </a:t>
            </a:r>
            <a:r>
              <a:rPr lang="en-US" sz="2800" dirty="0" err="1" smtClean="0">
                <a:latin typeface="Bauhaus 93" panose="04030905020B02020C02" pitchFamily="82" charset="0"/>
              </a:rPr>
              <a:t>Ff</a:t>
            </a:r>
            <a:r>
              <a:rPr lang="en-US" sz="2800" dirty="0" smtClean="0">
                <a:latin typeface="Bauhaus 93" panose="04030905020B02020C02" pitchFamily="82" charset="0"/>
              </a:rPr>
              <a:t> Gg </a:t>
            </a:r>
            <a:r>
              <a:rPr lang="en-US" sz="2800" dirty="0" err="1" smtClean="0">
                <a:latin typeface="Bauhaus 93" panose="04030905020B02020C02" pitchFamily="82" charset="0"/>
              </a:rPr>
              <a:t>Hh</a:t>
            </a:r>
            <a:r>
              <a:rPr lang="en-US" sz="2800" dirty="0" smtClean="0">
                <a:latin typeface="Bauhaus 93" panose="04030905020B02020C02" pitchFamily="82" charset="0"/>
              </a:rPr>
              <a:t> Ii </a:t>
            </a:r>
            <a:r>
              <a:rPr lang="en-US" sz="2800" dirty="0" err="1" smtClean="0">
                <a:latin typeface="Bauhaus 93" panose="04030905020B02020C02" pitchFamily="82" charset="0"/>
              </a:rPr>
              <a:t>Jj</a:t>
            </a:r>
            <a:r>
              <a:rPr lang="en-US" sz="2800" dirty="0" smtClean="0">
                <a:latin typeface="Bauhaus 93" panose="04030905020B02020C02" pitchFamily="82" charset="0"/>
              </a:rPr>
              <a:t> </a:t>
            </a:r>
            <a:r>
              <a:rPr lang="en-US" sz="2800" dirty="0" err="1" smtClean="0">
                <a:latin typeface="Bauhaus 93" panose="04030905020B02020C02" pitchFamily="82" charset="0"/>
              </a:rPr>
              <a:t>Kk</a:t>
            </a:r>
            <a:r>
              <a:rPr lang="en-US" sz="2800" dirty="0" smtClean="0">
                <a:latin typeface="Bauhaus 93" panose="04030905020B02020C02" pitchFamily="82" charset="0"/>
              </a:rPr>
              <a:t> </a:t>
            </a:r>
            <a:r>
              <a:rPr lang="en-US" sz="2800" dirty="0" err="1" smtClean="0">
                <a:latin typeface="Bauhaus 93" panose="04030905020B02020C02" pitchFamily="82" charset="0"/>
              </a:rPr>
              <a:t>Ll</a:t>
            </a:r>
            <a:r>
              <a:rPr lang="en-US" sz="2800" dirty="0" smtClean="0">
                <a:latin typeface="Bauhaus 93" panose="04030905020B02020C02" pitchFamily="82" charset="0"/>
              </a:rPr>
              <a:t> Mm</a:t>
            </a:r>
            <a:endParaRPr lang="ru-RU" sz="2800" dirty="0"/>
          </a:p>
        </p:txBody>
      </p:sp>
      <p:sp>
        <p:nvSpPr>
          <p:cNvPr id="142" name="TextBox 141"/>
          <p:cNvSpPr txBox="1"/>
          <p:nvPr/>
        </p:nvSpPr>
        <p:spPr>
          <a:xfrm>
            <a:off x="3904049" y="3700081"/>
            <a:ext cx="3048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Bauhaus 93" panose="04030905020B02020C02" pitchFamily="82" charset="0"/>
              </a:rPr>
              <a:t>Aa Bb Cc </a:t>
            </a:r>
            <a:r>
              <a:rPr lang="en-US" sz="2800" i="1" dirty="0" err="1" smtClean="0">
                <a:latin typeface="Bauhaus 93" panose="04030905020B02020C02" pitchFamily="82" charset="0"/>
              </a:rPr>
              <a:t>Dd</a:t>
            </a:r>
            <a:r>
              <a:rPr lang="en-US" sz="2800" i="1" dirty="0" smtClean="0">
                <a:latin typeface="Bauhaus 93" panose="04030905020B02020C02" pitchFamily="82" charset="0"/>
              </a:rPr>
              <a:t> </a:t>
            </a:r>
            <a:r>
              <a:rPr lang="en-US" sz="2800" i="1" dirty="0" err="1" smtClean="0">
                <a:latin typeface="Bauhaus 93" panose="04030905020B02020C02" pitchFamily="82" charset="0"/>
              </a:rPr>
              <a:t>Ee</a:t>
            </a:r>
            <a:r>
              <a:rPr lang="en-US" sz="2800" i="1" dirty="0" smtClean="0">
                <a:latin typeface="Bauhaus 93" panose="04030905020B02020C02" pitchFamily="82" charset="0"/>
              </a:rPr>
              <a:t> </a:t>
            </a:r>
            <a:r>
              <a:rPr lang="en-US" sz="2800" i="1" dirty="0" err="1" smtClean="0">
                <a:latin typeface="Bauhaus 93" panose="04030905020B02020C02" pitchFamily="82" charset="0"/>
              </a:rPr>
              <a:t>Ff</a:t>
            </a:r>
            <a:r>
              <a:rPr lang="en-US" sz="2800" i="1" dirty="0" smtClean="0">
                <a:latin typeface="Bauhaus 93" panose="04030905020B02020C02" pitchFamily="82" charset="0"/>
              </a:rPr>
              <a:t> Gg </a:t>
            </a:r>
            <a:r>
              <a:rPr lang="en-US" sz="2800" i="1" dirty="0" err="1" smtClean="0">
                <a:latin typeface="Bauhaus 93" panose="04030905020B02020C02" pitchFamily="82" charset="0"/>
              </a:rPr>
              <a:t>Hh</a:t>
            </a:r>
            <a:r>
              <a:rPr lang="en-US" sz="2800" i="1" dirty="0" smtClean="0">
                <a:latin typeface="Bauhaus 93" panose="04030905020B02020C02" pitchFamily="82" charset="0"/>
              </a:rPr>
              <a:t> Ii </a:t>
            </a:r>
            <a:r>
              <a:rPr lang="en-US" sz="2800" i="1" dirty="0" err="1" smtClean="0">
                <a:latin typeface="Bauhaus 93" panose="04030905020B02020C02" pitchFamily="82" charset="0"/>
              </a:rPr>
              <a:t>Jj</a:t>
            </a:r>
            <a:r>
              <a:rPr lang="en-US" sz="2800" i="1" dirty="0" smtClean="0">
                <a:latin typeface="Bauhaus 93" panose="04030905020B02020C02" pitchFamily="82" charset="0"/>
              </a:rPr>
              <a:t> </a:t>
            </a:r>
            <a:r>
              <a:rPr lang="en-US" sz="2800" i="1" dirty="0" err="1" smtClean="0">
                <a:latin typeface="Bauhaus 93" panose="04030905020B02020C02" pitchFamily="82" charset="0"/>
              </a:rPr>
              <a:t>Kk</a:t>
            </a:r>
            <a:r>
              <a:rPr lang="en-US" sz="2800" i="1" dirty="0" smtClean="0">
                <a:latin typeface="Bauhaus 93" panose="04030905020B02020C02" pitchFamily="82" charset="0"/>
              </a:rPr>
              <a:t> </a:t>
            </a:r>
            <a:r>
              <a:rPr lang="en-US" sz="2800" i="1" dirty="0" err="1" smtClean="0">
                <a:latin typeface="Bauhaus 93" panose="04030905020B02020C02" pitchFamily="82" charset="0"/>
              </a:rPr>
              <a:t>Ll</a:t>
            </a:r>
            <a:r>
              <a:rPr lang="en-US" sz="2800" i="1" dirty="0" smtClean="0">
                <a:latin typeface="Bauhaus 93" panose="04030905020B02020C02" pitchFamily="82" charset="0"/>
              </a:rPr>
              <a:t> Mm</a:t>
            </a:r>
            <a:endParaRPr lang="ru-RU" sz="2800" i="1" dirty="0"/>
          </a:p>
        </p:txBody>
      </p:sp>
      <p:sp>
        <p:nvSpPr>
          <p:cNvPr id="143" name="TextBox 142"/>
          <p:cNvSpPr txBox="1"/>
          <p:nvPr/>
        </p:nvSpPr>
        <p:spPr>
          <a:xfrm>
            <a:off x="7457063" y="3639808"/>
            <a:ext cx="3048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Bauhaus 93" panose="04030905020B02020C02" pitchFamily="82" charset="0"/>
              </a:rPr>
              <a:t>Aa Bb Cc </a:t>
            </a:r>
            <a:r>
              <a:rPr lang="en-US" sz="2800" b="1" dirty="0" err="1" smtClean="0">
                <a:latin typeface="Bauhaus 93" panose="04030905020B02020C02" pitchFamily="82" charset="0"/>
              </a:rPr>
              <a:t>Dd</a:t>
            </a:r>
            <a:r>
              <a:rPr lang="en-US" sz="2800" b="1" dirty="0" smtClean="0">
                <a:latin typeface="Bauhaus 93" panose="04030905020B02020C02" pitchFamily="82" charset="0"/>
              </a:rPr>
              <a:t> </a:t>
            </a:r>
            <a:r>
              <a:rPr lang="en-US" sz="2800" b="1" dirty="0" err="1" smtClean="0">
                <a:latin typeface="Bauhaus 93" panose="04030905020B02020C02" pitchFamily="82" charset="0"/>
              </a:rPr>
              <a:t>Ee</a:t>
            </a:r>
            <a:r>
              <a:rPr lang="en-US" sz="2800" b="1" dirty="0" smtClean="0">
                <a:latin typeface="Bauhaus 93" panose="04030905020B02020C02" pitchFamily="82" charset="0"/>
              </a:rPr>
              <a:t> </a:t>
            </a:r>
            <a:r>
              <a:rPr lang="en-US" sz="2800" b="1" dirty="0" err="1" smtClean="0">
                <a:latin typeface="Bauhaus 93" panose="04030905020B02020C02" pitchFamily="82" charset="0"/>
              </a:rPr>
              <a:t>Ff</a:t>
            </a:r>
            <a:r>
              <a:rPr lang="en-US" sz="2800" b="1" dirty="0" smtClean="0">
                <a:latin typeface="Bauhaus 93" panose="04030905020B02020C02" pitchFamily="82" charset="0"/>
              </a:rPr>
              <a:t> Gg </a:t>
            </a:r>
            <a:r>
              <a:rPr lang="en-US" sz="2800" b="1" dirty="0" err="1" smtClean="0">
                <a:latin typeface="Bauhaus 93" panose="04030905020B02020C02" pitchFamily="82" charset="0"/>
              </a:rPr>
              <a:t>Hh</a:t>
            </a:r>
            <a:r>
              <a:rPr lang="en-US" sz="2800" b="1" dirty="0" smtClean="0">
                <a:latin typeface="Bauhaus 93" panose="04030905020B02020C02" pitchFamily="82" charset="0"/>
              </a:rPr>
              <a:t> Ii </a:t>
            </a:r>
            <a:r>
              <a:rPr lang="en-US" sz="2800" b="1" dirty="0" err="1" smtClean="0">
                <a:latin typeface="Bauhaus 93" panose="04030905020B02020C02" pitchFamily="82" charset="0"/>
              </a:rPr>
              <a:t>Jj</a:t>
            </a:r>
            <a:r>
              <a:rPr lang="en-US" sz="2800" b="1" dirty="0" smtClean="0">
                <a:latin typeface="Bauhaus 93" panose="04030905020B02020C02" pitchFamily="82" charset="0"/>
              </a:rPr>
              <a:t> </a:t>
            </a:r>
            <a:r>
              <a:rPr lang="en-US" sz="2800" b="1" dirty="0" err="1" smtClean="0">
                <a:latin typeface="Bauhaus 93" panose="04030905020B02020C02" pitchFamily="82" charset="0"/>
              </a:rPr>
              <a:t>Kk</a:t>
            </a:r>
            <a:r>
              <a:rPr lang="en-US" sz="2800" b="1" dirty="0" smtClean="0">
                <a:latin typeface="Bauhaus 93" panose="04030905020B02020C02" pitchFamily="82" charset="0"/>
              </a:rPr>
              <a:t> </a:t>
            </a:r>
            <a:r>
              <a:rPr lang="en-US" sz="2800" b="1" dirty="0" err="1" smtClean="0">
                <a:latin typeface="Bauhaus 93" panose="04030905020B02020C02" pitchFamily="82" charset="0"/>
              </a:rPr>
              <a:t>Ll</a:t>
            </a:r>
            <a:r>
              <a:rPr lang="en-US" sz="2800" b="1" dirty="0" smtClean="0">
                <a:latin typeface="Bauhaus 93" panose="04030905020B02020C02" pitchFamily="82" charset="0"/>
              </a:rPr>
              <a:t> Mm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08481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запрещается использовать логотип</a:t>
            </a:r>
            <a:endParaRPr lang="en-UA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88810">
            <a:off x="377382" y="1440900"/>
            <a:ext cx="2531302" cy="2947845"/>
          </a:xfrm>
          <a:prstGeom prst="rect">
            <a:avLst/>
          </a:prstGeom>
          <a:ln>
            <a:noFill/>
          </a:ln>
          <a:effectLst>
            <a:outerShdw sx="1000" sy="10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290483" y="4413581"/>
            <a:ext cx="2705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1) Повороты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или уменьшение яркости всего логотипа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9812" y="1918215"/>
            <a:ext cx="3868143" cy="21236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397434" y="4363106"/>
            <a:ext cx="2477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2) Сжимать</a:t>
            </a:r>
            <a:r>
              <a:rPr lang="ru-RU" dirty="0"/>
              <a:t> </a:t>
            </a:r>
            <a:r>
              <a:rPr lang="ru-RU" dirty="0" smtClean="0"/>
              <a:t>и растягивать эллипс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9273" y="1811248"/>
            <a:ext cx="2279690" cy="24270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97977" y="4362507"/>
            <a:ext cx="1862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3) Менять цвета в логотипе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765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A" dirty="0"/>
          </a:p>
        </p:txBody>
      </p:sp>
      <p:sp>
        <p:nvSpPr>
          <p:cNvPr id="45" name="TextBox 49">
            <a:extLst>
              <a:ext uri="{FF2B5EF4-FFF2-40B4-BE49-F238E27FC236}">
                <a16:creationId xmlns:a16="http://schemas.microsoft.com/office/drawing/2014/main" id="{108ECC95-6066-4747-B120-A12EC72C6F10}"/>
              </a:ext>
            </a:extLst>
          </p:cNvPr>
          <p:cNvSpPr txBox="1"/>
          <p:nvPr/>
        </p:nvSpPr>
        <p:spPr>
          <a:xfrm>
            <a:off x="1064335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1">
                  <a:lumMod val="10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59">
            <a:extLst>
              <a:ext uri="{FF2B5EF4-FFF2-40B4-BE49-F238E27FC236}">
                <a16:creationId xmlns:a16="http://schemas.microsoft.com/office/drawing/2014/main" id="{E4BE603C-8EEE-4845-B407-B24440F17CF0}"/>
              </a:ext>
            </a:extLst>
          </p:cNvPr>
          <p:cNvSpPr txBox="1">
            <a:spLocks/>
          </p:cNvSpPr>
          <p:nvPr/>
        </p:nvSpPr>
        <p:spPr>
          <a:xfrm>
            <a:off x="7374765" y="5265117"/>
            <a:ext cx="1620033" cy="586008"/>
          </a:xfrm>
          <a:prstGeom prst="rect">
            <a:avLst/>
          </a:prstGeom>
        </p:spPr>
        <p:txBody>
          <a:bodyPr vert="horz" wrap="square" lIns="0" tIns="0" rIns="0" bIns="0" anchor="ctr" anchorCtr="1">
            <a:noAutofit/>
          </a:bodyPr>
          <a:lstStyle/>
          <a:p>
            <a:pPr>
              <a:lnSpc>
                <a:spcPct val="120000"/>
              </a:lnSpc>
            </a:pPr>
            <a:endParaRPr lang="zh-CN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61">
            <a:extLst>
              <a:ext uri="{FF2B5EF4-FFF2-40B4-BE49-F238E27FC236}">
                <a16:creationId xmlns:a16="http://schemas.microsoft.com/office/drawing/2014/main" id="{6376FAB9-E5FA-8349-B718-276D0FF70620}"/>
              </a:ext>
            </a:extLst>
          </p:cNvPr>
          <p:cNvSpPr txBox="1"/>
          <p:nvPr/>
        </p:nvSpPr>
        <p:spPr>
          <a:xfrm>
            <a:off x="9495034" y="4797187"/>
            <a:ext cx="1632628" cy="467931"/>
          </a:xfrm>
          <a:prstGeom prst="rect">
            <a:avLst/>
          </a:prstGeom>
          <a:noFill/>
        </p:spPr>
        <p:txBody>
          <a:bodyPr wrap="none" lIns="0" tIns="0" rIns="0" bIns="0" anchor="ctr" anchorCtr="1">
            <a:normAutofit/>
          </a:bodyPr>
          <a:lstStyle/>
          <a:p>
            <a:pPr algn="ctr"/>
            <a:endParaRPr lang="zh-CN" altLang="en-US" b="1" dirty="0">
              <a:solidFill>
                <a:schemeClr val="accent5">
                  <a:lumMod val="10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265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186</Words>
  <Application>Microsoft Office PowerPoint</Application>
  <PresentationFormat>Широкоэкранный</PresentationFormat>
  <Paragraphs>53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Bauhaus 93</vt:lpstr>
      <vt:lpstr>Calibri</vt:lpstr>
      <vt:lpstr>Calibri Light</vt:lpstr>
      <vt:lpstr>等线</vt:lpstr>
      <vt:lpstr>Times New Roman</vt:lpstr>
      <vt:lpstr>Office Theme</vt:lpstr>
      <vt:lpstr>Руководство по фирменному стилю компетенции «Командная работа на производстве»</vt:lpstr>
      <vt:lpstr>Презентация PowerPoint</vt:lpstr>
      <vt:lpstr>Презентация PowerPoint</vt:lpstr>
      <vt:lpstr>Цветовая палитра</vt:lpstr>
      <vt:lpstr>Шрифты</vt:lpstr>
      <vt:lpstr>Как запрещается использовать логотип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user</cp:lastModifiedBy>
  <cp:revision>39</cp:revision>
  <dcterms:created xsi:type="dcterms:W3CDTF">2024-02-13T07:51:58Z</dcterms:created>
  <dcterms:modified xsi:type="dcterms:W3CDTF">2024-04-01T12:20:24Z</dcterms:modified>
</cp:coreProperties>
</file>

<file path=docProps/thumbnail.jpeg>
</file>